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</p:sldMasterIdLst>
  <p:notesMasterIdLst>
    <p:notesMasterId r:id="rId15"/>
  </p:notesMasterIdLst>
  <p:sldIdLst>
    <p:sldId id="256" r:id="rId2"/>
    <p:sldId id="315" r:id="rId3"/>
    <p:sldId id="259" r:id="rId4"/>
    <p:sldId id="314" r:id="rId5"/>
    <p:sldId id="313" r:id="rId6"/>
    <p:sldId id="262" r:id="rId7"/>
    <p:sldId id="263" r:id="rId8"/>
    <p:sldId id="316" r:id="rId9"/>
    <p:sldId id="318" r:id="rId10"/>
    <p:sldId id="319" r:id="rId11"/>
    <p:sldId id="320" r:id="rId12"/>
    <p:sldId id="317" r:id="rId13"/>
    <p:sldId id="321" r:id="rId14"/>
  </p:sldIdLst>
  <p:sldSz cx="9144000" cy="5143500" type="screen16x9"/>
  <p:notesSz cx="6858000" cy="9144000"/>
  <p:embeddedFontLst>
    <p:embeddedFont>
      <p:font typeface="Michroma" panose="020B0604020202020204" charset="0"/>
      <p:regular r:id="rId16"/>
    </p:embeddedFont>
    <p:embeddedFont>
      <p:font typeface="Archivo" panose="020B0604020202020204" charset="0"/>
      <p:regular r:id="rId17"/>
      <p:bold r:id="rId18"/>
      <p:italic r:id="rId19"/>
      <p:boldItalic r:id="rId20"/>
    </p:embeddedFont>
    <p:embeddedFont>
      <p:font typeface="Playfair Display" panose="020B0604020202020204" charset="0"/>
      <p:regular r:id="rId21"/>
      <p:bold r:id="rId22"/>
      <p:italic r:id="rId23"/>
      <p:boldItalic r:id="rId24"/>
    </p:embeddedFont>
    <p:embeddedFont>
      <p:font typeface="Calibri" panose="020F0502020204030204" pitchFamily="34" charset="0"/>
      <p:regular r:id="rId25"/>
      <p:bold r:id="rId26"/>
      <p:italic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4FF6510-2590-4BC5-B933-DF9E3FC38F41}">
  <a:tblStyle styleId="{34FF6510-2590-4BC5-B933-DF9E3FC38F4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732" y="7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20513212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c2c7c0bf6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1c2c7c0bf6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37329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13e1fc50fc5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13e1fc50fc5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07143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13e1fc50fc5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13e1fc50fc5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02050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13e1fc50fc5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13e1fc50fc5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48939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13e1fc50fc5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13e1fc50fc5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63119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1ada359eb72_0_174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1ada359eb72_0_174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20222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32b9ccab91_0_22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132b9ccab91_0_22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44202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13b627a12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13b627a12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69719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13b627a12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13b627a12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554511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143df0acb8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143df0acb8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34028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13e1fc50fc5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13e1fc50fc5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71850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13e1fc50fc5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13e1fc50fc5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90164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13e1fc50fc5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13e1fc50fc5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237173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H="1">
            <a:off x="3965" y="0"/>
            <a:ext cx="913607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416175" y="952975"/>
            <a:ext cx="5014800" cy="230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700"/>
              <a:buFont typeface="Playfair Display"/>
              <a:buNone/>
              <a:defRPr sz="5400" b="1">
                <a:solidFill>
                  <a:schemeClr val="accen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4700"/>
              <a:buFont typeface="Playfair Display"/>
              <a:buNone/>
              <a:defRPr sz="47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4700"/>
              <a:buFont typeface="Playfair Display"/>
              <a:buNone/>
              <a:defRPr sz="47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4700"/>
              <a:buFont typeface="Playfair Display"/>
              <a:buNone/>
              <a:defRPr sz="47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4700"/>
              <a:buFont typeface="Playfair Display"/>
              <a:buNone/>
              <a:defRPr sz="47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4700"/>
              <a:buFont typeface="Playfair Display"/>
              <a:buNone/>
              <a:defRPr sz="47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4700"/>
              <a:buFont typeface="Playfair Display"/>
              <a:buNone/>
              <a:defRPr sz="47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4700"/>
              <a:buFont typeface="Playfair Display"/>
              <a:buNone/>
              <a:defRPr sz="47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4700"/>
              <a:buFont typeface="Playfair Display"/>
              <a:buNone/>
              <a:defRPr sz="47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565088" y="3447513"/>
            <a:ext cx="2791200" cy="75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>
                <a:latin typeface="Archivo"/>
                <a:ea typeface="Archivo"/>
                <a:cs typeface="Archivo"/>
                <a:sym typeface="Archivo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oogle Shape;40;p9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65" y="0"/>
            <a:ext cx="913607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9"/>
          <p:cNvSpPr txBox="1">
            <a:spLocks noGrp="1"/>
          </p:cNvSpPr>
          <p:nvPr>
            <p:ph type="title"/>
          </p:nvPr>
        </p:nvSpPr>
        <p:spPr>
          <a:xfrm>
            <a:off x="713225" y="1233175"/>
            <a:ext cx="6222600" cy="78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6000"/>
              <a:buNone/>
              <a:defRPr sz="3900"/>
            </a:lvl1pPr>
            <a:lvl2pPr lvl="1" algn="l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ubTitle" idx="1"/>
          </p:nvPr>
        </p:nvSpPr>
        <p:spPr>
          <a:xfrm>
            <a:off x="4066075" y="2164200"/>
            <a:ext cx="4364700" cy="16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13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65" y="0"/>
            <a:ext cx="913607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13"/>
          <p:cNvSpPr txBox="1">
            <a:spLocks noGrp="1"/>
          </p:cNvSpPr>
          <p:nvPr>
            <p:ph type="title"/>
          </p:nvPr>
        </p:nvSpPr>
        <p:spPr>
          <a:xfrm>
            <a:off x="713225" y="520925"/>
            <a:ext cx="7717500" cy="60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subTitle" idx="1"/>
          </p:nvPr>
        </p:nvSpPr>
        <p:spPr>
          <a:xfrm>
            <a:off x="1734900" y="1949685"/>
            <a:ext cx="23496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2"/>
          </p:nvPr>
        </p:nvSpPr>
        <p:spPr>
          <a:xfrm>
            <a:off x="1734900" y="1563807"/>
            <a:ext cx="2349600" cy="489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ichroma"/>
              <a:buNone/>
              <a:defRPr sz="2200" b="1">
                <a:latin typeface="Michroma"/>
                <a:ea typeface="Michroma"/>
                <a:cs typeface="Michroma"/>
                <a:sym typeface="Michrom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ichroma"/>
              <a:buNone/>
              <a:defRPr sz="2200">
                <a:latin typeface="Michroma"/>
                <a:ea typeface="Michroma"/>
                <a:cs typeface="Michroma"/>
                <a:sym typeface="Michrom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ichroma"/>
              <a:buNone/>
              <a:defRPr sz="2200">
                <a:latin typeface="Michroma"/>
                <a:ea typeface="Michroma"/>
                <a:cs typeface="Michroma"/>
                <a:sym typeface="Michrom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ichroma"/>
              <a:buNone/>
              <a:defRPr sz="2200">
                <a:latin typeface="Michroma"/>
                <a:ea typeface="Michroma"/>
                <a:cs typeface="Michroma"/>
                <a:sym typeface="Michrom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ichroma"/>
              <a:buNone/>
              <a:defRPr sz="2200">
                <a:latin typeface="Michroma"/>
                <a:ea typeface="Michroma"/>
                <a:cs typeface="Michroma"/>
                <a:sym typeface="Michrom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ichroma"/>
              <a:buNone/>
              <a:defRPr sz="2200">
                <a:latin typeface="Michroma"/>
                <a:ea typeface="Michroma"/>
                <a:cs typeface="Michroma"/>
                <a:sym typeface="Michrom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ichroma"/>
              <a:buNone/>
              <a:defRPr sz="2200">
                <a:latin typeface="Michroma"/>
                <a:ea typeface="Michroma"/>
                <a:cs typeface="Michroma"/>
                <a:sym typeface="Michrom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ichroma"/>
              <a:buNone/>
              <a:defRPr sz="2200">
                <a:latin typeface="Michroma"/>
                <a:ea typeface="Michroma"/>
                <a:cs typeface="Michroma"/>
                <a:sym typeface="Michrom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ichroma"/>
              <a:buNone/>
              <a:defRPr sz="2200"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title" idx="3" hasCustomPrompt="1"/>
          </p:nvPr>
        </p:nvSpPr>
        <p:spPr>
          <a:xfrm>
            <a:off x="817950" y="1711775"/>
            <a:ext cx="876300" cy="68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9pPr>
          </a:lstStyle>
          <a:p>
            <a:r>
              <a:t>xx%</a:t>
            </a:r>
          </a:p>
        </p:txBody>
      </p:sp>
      <p:sp>
        <p:nvSpPr>
          <p:cNvPr id="57" name="Google Shape;57;p13"/>
          <p:cNvSpPr txBox="1">
            <a:spLocks noGrp="1"/>
          </p:cNvSpPr>
          <p:nvPr>
            <p:ph type="subTitle" idx="4"/>
          </p:nvPr>
        </p:nvSpPr>
        <p:spPr>
          <a:xfrm>
            <a:off x="1734900" y="3501660"/>
            <a:ext cx="23496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subTitle" idx="5"/>
          </p:nvPr>
        </p:nvSpPr>
        <p:spPr>
          <a:xfrm>
            <a:off x="1734900" y="3115782"/>
            <a:ext cx="2349600" cy="489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ichroma"/>
              <a:buNone/>
              <a:defRPr sz="2200" b="1">
                <a:latin typeface="Michroma"/>
                <a:ea typeface="Michroma"/>
                <a:cs typeface="Michroma"/>
                <a:sym typeface="Michrom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ichroma"/>
              <a:buNone/>
              <a:defRPr sz="2200">
                <a:latin typeface="Michroma"/>
                <a:ea typeface="Michroma"/>
                <a:cs typeface="Michroma"/>
                <a:sym typeface="Michrom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ichroma"/>
              <a:buNone/>
              <a:defRPr sz="2200">
                <a:latin typeface="Michroma"/>
                <a:ea typeface="Michroma"/>
                <a:cs typeface="Michroma"/>
                <a:sym typeface="Michrom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ichroma"/>
              <a:buNone/>
              <a:defRPr sz="2200">
                <a:latin typeface="Michroma"/>
                <a:ea typeface="Michroma"/>
                <a:cs typeface="Michroma"/>
                <a:sym typeface="Michrom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ichroma"/>
              <a:buNone/>
              <a:defRPr sz="2200">
                <a:latin typeface="Michroma"/>
                <a:ea typeface="Michroma"/>
                <a:cs typeface="Michroma"/>
                <a:sym typeface="Michrom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ichroma"/>
              <a:buNone/>
              <a:defRPr sz="2200">
                <a:latin typeface="Michroma"/>
                <a:ea typeface="Michroma"/>
                <a:cs typeface="Michroma"/>
                <a:sym typeface="Michrom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ichroma"/>
              <a:buNone/>
              <a:defRPr sz="2200">
                <a:latin typeface="Michroma"/>
                <a:ea typeface="Michroma"/>
                <a:cs typeface="Michroma"/>
                <a:sym typeface="Michrom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ichroma"/>
              <a:buNone/>
              <a:defRPr sz="2200">
                <a:latin typeface="Michroma"/>
                <a:ea typeface="Michroma"/>
                <a:cs typeface="Michroma"/>
                <a:sym typeface="Michrom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ichroma"/>
              <a:buNone/>
              <a:defRPr sz="2200"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title" idx="6" hasCustomPrompt="1"/>
          </p:nvPr>
        </p:nvSpPr>
        <p:spPr>
          <a:xfrm>
            <a:off x="817950" y="3266199"/>
            <a:ext cx="876300" cy="68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9pPr>
          </a:lstStyle>
          <a:p>
            <a:r>
              <a:t>xx%</a:t>
            </a:r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7"/>
          </p:nvPr>
        </p:nvSpPr>
        <p:spPr>
          <a:xfrm>
            <a:off x="5780350" y="1949685"/>
            <a:ext cx="23496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subTitle" idx="8"/>
          </p:nvPr>
        </p:nvSpPr>
        <p:spPr>
          <a:xfrm>
            <a:off x="5780350" y="1563807"/>
            <a:ext cx="2349600" cy="489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ichroma"/>
              <a:buNone/>
              <a:defRPr sz="2200" b="1">
                <a:latin typeface="Michroma"/>
                <a:ea typeface="Michroma"/>
                <a:cs typeface="Michroma"/>
                <a:sym typeface="Michrom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ichroma"/>
              <a:buNone/>
              <a:defRPr sz="2200">
                <a:latin typeface="Michroma"/>
                <a:ea typeface="Michroma"/>
                <a:cs typeface="Michroma"/>
                <a:sym typeface="Michrom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ichroma"/>
              <a:buNone/>
              <a:defRPr sz="2200">
                <a:latin typeface="Michroma"/>
                <a:ea typeface="Michroma"/>
                <a:cs typeface="Michroma"/>
                <a:sym typeface="Michrom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ichroma"/>
              <a:buNone/>
              <a:defRPr sz="2200">
                <a:latin typeface="Michroma"/>
                <a:ea typeface="Michroma"/>
                <a:cs typeface="Michroma"/>
                <a:sym typeface="Michrom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ichroma"/>
              <a:buNone/>
              <a:defRPr sz="2200">
                <a:latin typeface="Michroma"/>
                <a:ea typeface="Michroma"/>
                <a:cs typeface="Michroma"/>
                <a:sym typeface="Michrom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ichroma"/>
              <a:buNone/>
              <a:defRPr sz="2200">
                <a:latin typeface="Michroma"/>
                <a:ea typeface="Michroma"/>
                <a:cs typeface="Michroma"/>
                <a:sym typeface="Michrom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ichroma"/>
              <a:buNone/>
              <a:defRPr sz="2200">
                <a:latin typeface="Michroma"/>
                <a:ea typeface="Michroma"/>
                <a:cs typeface="Michroma"/>
                <a:sym typeface="Michrom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ichroma"/>
              <a:buNone/>
              <a:defRPr sz="2200">
                <a:latin typeface="Michroma"/>
                <a:ea typeface="Michroma"/>
                <a:cs typeface="Michroma"/>
                <a:sym typeface="Michrom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ichroma"/>
              <a:buNone/>
              <a:defRPr sz="2200"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title" idx="9" hasCustomPrompt="1"/>
          </p:nvPr>
        </p:nvSpPr>
        <p:spPr>
          <a:xfrm>
            <a:off x="4863400" y="1711775"/>
            <a:ext cx="876300" cy="68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9pPr>
          </a:lstStyle>
          <a:p>
            <a:r>
              <a:t>xx%</a:t>
            </a:r>
          </a:p>
        </p:txBody>
      </p:sp>
      <p:sp>
        <p:nvSpPr>
          <p:cNvPr id="63" name="Google Shape;63;p13"/>
          <p:cNvSpPr txBox="1">
            <a:spLocks noGrp="1"/>
          </p:cNvSpPr>
          <p:nvPr>
            <p:ph type="subTitle" idx="13"/>
          </p:nvPr>
        </p:nvSpPr>
        <p:spPr>
          <a:xfrm>
            <a:off x="5780350" y="3501660"/>
            <a:ext cx="23496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subTitle" idx="14"/>
          </p:nvPr>
        </p:nvSpPr>
        <p:spPr>
          <a:xfrm>
            <a:off x="5780350" y="3115782"/>
            <a:ext cx="2349600" cy="489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ichroma"/>
              <a:buNone/>
              <a:defRPr sz="2200" b="1">
                <a:latin typeface="Michroma"/>
                <a:ea typeface="Michroma"/>
                <a:cs typeface="Michroma"/>
                <a:sym typeface="Michrom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ichroma"/>
              <a:buNone/>
              <a:defRPr sz="2200">
                <a:latin typeface="Michroma"/>
                <a:ea typeface="Michroma"/>
                <a:cs typeface="Michroma"/>
                <a:sym typeface="Michrom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ichroma"/>
              <a:buNone/>
              <a:defRPr sz="2200">
                <a:latin typeface="Michroma"/>
                <a:ea typeface="Michroma"/>
                <a:cs typeface="Michroma"/>
                <a:sym typeface="Michrom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ichroma"/>
              <a:buNone/>
              <a:defRPr sz="2200">
                <a:latin typeface="Michroma"/>
                <a:ea typeface="Michroma"/>
                <a:cs typeface="Michroma"/>
                <a:sym typeface="Michrom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ichroma"/>
              <a:buNone/>
              <a:defRPr sz="2200">
                <a:latin typeface="Michroma"/>
                <a:ea typeface="Michroma"/>
                <a:cs typeface="Michroma"/>
                <a:sym typeface="Michrom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ichroma"/>
              <a:buNone/>
              <a:defRPr sz="2200">
                <a:latin typeface="Michroma"/>
                <a:ea typeface="Michroma"/>
                <a:cs typeface="Michroma"/>
                <a:sym typeface="Michrom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ichroma"/>
              <a:buNone/>
              <a:defRPr sz="2200">
                <a:latin typeface="Michroma"/>
                <a:ea typeface="Michroma"/>
                <a:cs typeface="Michroma"/>
                <a:sym typeface="Michrom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ichroma"/>
              <a:buNone/>
              <a:defRPr sz="2200">
                <a:latin typeface="Michroma"/>
                <a:ea typeface="Michroma"/>
                <a:cs typeface="Michroma"/>
                <a:sym typeface="Michrom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ichroma"/>
              <a:buNone/>
              <a:defRPr sz="2200"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title" idx="15" hasCustomPrompt="1"/>
          </p:nvPr>
        </p:nvSpPr>
        <p:spPr>
          <a:xfrm>
            <a:off x="4863400" y="3266199"/>
            <a:ext cx="876300" cy="68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2_1_1_1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20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65" y="0"/>
            <a:ext cx="913607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0"/>
          <p:cNvSpPr txBox="1">
            <a:spLocks noGrp="1"/>
          </p:cNvSpPr>
          <p:nvPr>
            <p:ph type="title"/>
          </p:nvPr>
        </p:nvSpPr>
        <p:spPr>
          <a:xfrm>
            <a:off x="713225" y="1317050"/>
            <a:ext cx="5399400" cy="129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92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9200"/>
              <a:buNone/>
              <a:defRPr sz="9200"/>
            </a:lvl2pPr>
            <a:lvl3pPr lvl="2" rtl="0">
              <a:spcBef>
                <a:spcPts val="0"/>
              </a:spcBef>
              <a:spcAft>
                <a:spcPts val="0"/>
              </a:spcAft>
              <a:buSzPts val="9200"/>
              <a:buNone/>
              <a:defRPr sz="9200"/>
            </a:lvl3pPr>
            <a:lvl4pPr lvl="3" rtl="0">
              <a:spcBef>
                <a:spcPts val="0"/>
              </a:spcBef>
              <a:spcAft>
                <a:spcPts val="0"/>
              </a:spcAft>
              <a:buSzPts val="9200"/>
              <a:buNone/>
              <a:defRPr sz="9200"/>
            </a:lvl4pPr>
            <a:lvl5pPr lvl="4" rtl="0">
              <a:spcBef>
                <a:spcPts val="0"/>
              </a:spcBef>
              <a:spcAft>
                <a:spcPts val="0"/>
              </a:spcAft>
              <a:buSzPts val="9200"/>
              <a:buNone/>
              <a:defRPr sz="9200"/>
            </a:lvl5pPr>
            <a:lvl6pPr lvl="5" rtl="0">
              <a:spcBef>
                <a:spcPts val="0"/>
              </a:spcBef>
              <a:spcAft>
                <a:spcPts val="0"/>
              </a:spcAft>
              <a:buSzPts val="9200"/>
              <a:buNone/>
              <a:defRPr sz="9200"/>
            </a:lvl6pPr>
            <a:lvl7pPr lvl="6" rtl="0">
              <a:spcBef>
                <a:spcPts val="0"/>
              </a:spcBef>
              <a:spcAft>
                <a:spcPts val="0"/>
              </a:spcAft>
              <a:buSzPts val="9200"/>
              <a:buNone/>
              <a:defRPr sz="9200"/>
            </a:lvl7pPr>
            <a:lvl8pPr lvl="7" rtl="0">
              <a:spcBef>
                <a:spcPts val="0"/>
              </a:spcBef>
              <a:spcAft>
                <a:spcPts val="0"/>
              </a:spcAft>
              <a:buSzPts val="9200"/>
              <a:buNone/>
              <a:defRPr sz="9200"/>
            </a:lvl8pPr>
            <a:lvl9pPr lvl="8" rtl="0">
              <a:spcBef>
                <a:spcPts val="0"/>
              </a:spcBef>
              <a:spcAft>
                <a:spcPts val="0"/>
              </a:spcAft>
              <a:buSzPts val="9200"/>
              <a:buNone/>
              <a:defRPr sz="9200"/>
            </a:lvl9pPr>
          </a:lstStyle>
          <a:p>
            <a:endParaRPr/>
          </a:p>
        </p:txBody>
      </p:sp>
      <p:sp>
        <p:nvSpPr>
          <p:cNvPr id="110" name="Google Shape;110;p20"/>
          <p:cNvSpPr txBox="1">
            <a:spLocks noGrp="1"/>
          </p:cNvSpPr>
          <p:nvPr>
            <p:ph type="subTitle" idx="1"/>
          </p:nvPr>
        </p:nvSpPr>
        <p:spPr>
          <a:xfrm>
            <a:off x="2233850" y="2675500"/>
            <a:ext cx="4464600" cy="10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11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21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3965" y="0"/>
            <a:ext cx="913607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21"/>
          <p:cNvSpPr txBox="1">
            <a:spLocks noGrp="1"/>
          </p:cNvSpPr>
          <p:nvPr>
            <p:ph type="body" idx="1"/>
          </p:nvPr>
        </p:nvSpPr>
        <p:spPr>
          <a:xfrm>
            <a:off x="3603350" y="1900800"/>
            <a:ext cx="4091700" cy="21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ed Hat Display"/>
              <a:buChar char="▬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ed Hat Display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ed Hat Display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ed Hat Display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ed Hat Display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ed Hat Display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ed Hat Display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ed Hat Display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Red Hat Display"/>
              <a:buChar char="■"/>
              <a:defRPr/>
            </a:lvl9pPr>
          </a:lstStyle>
          <a:p>
            <a:endParaRPr/>
          </a:p>
        </p:txBody>
      </p:sp>
      <p:sp>
        <p:nvSpPr>
          <p:cNvPr id="114" name="Google Shape;114;p21"/>
          <p:cNvSpPr txBox="1">
            <a:spLocks noGrp="1"/>
          </p:cNvSpPr>
          <p:nvPr>
            <p:ph type="title"/>
          </p:nvPr>
        </p:nvSpPr>
        <p:spPr>
          <a:xfrm>
            <a:off x="3603350" y="520925"/>
            <a:ext cx="4091700" cy="110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CUSTOM_3_1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6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3965" y="0"/>
            <a:ext cx="913607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6"/>
          <p:cNvSpPr txBox="1">
            <a:spLocks noGrp="1"/>
          </p:cNvSpPr>
          <p:nvPr>
            <p:ph type="title"/>
          </p:nvPr>
        </p:nvSpPr>
        <p:spPr>
          <a:xfrm>
            <a:off x="713225" y="520925"/>
            <a:ext cx="7717500" cy="60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26"/>
          <p:cNvSpPr txBox="1">
            <a:spLocks noGrp="1"/>
          </p:cNvSpPr>
          <p:nvPr>
            <p:ph type="subTitle" idx="1"/>
          </p:nvPr>
        </p:nvSpPr>
        <p:spPr>
          <a:xfrm>
            <a:off x="1041775" y="1633700"/>
            <a:ext cx="3265500" cy="25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26"/>
          <p:cNvSpPr txBox="1">
            <a:spLocks noGrp="1"/>
          </p:cNvSpPr>
          <p:nvPr>
            <p:ph type="subTitle" idx="2"/>
          </p:nvPr>
        </p:nvSpPr>
        <p:spPr>
          <a:xfrm>
            <a:off x="4836725" y="1633700"/>
            <a:ext cx="3265500" cy="25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33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65" y="0"/>
            <a:ext cx="9136072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0"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34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65" y="0"/>
            <a:ext cx="9136072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20925"/>
            <a:ext cx="77175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Michroma"/>
              <a:buNone/>
              <a:defRPr sz="2700" b="1">
                <a:solidFill>
                  <a:schemeClr val="accent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Michroma"/>
              <a:buNone/>
              <a:defRPr sz="2700" b="1">
                <a:solidFill>
                  <a:schemeClr val="accen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Michroma"/>
              <a:buNone/>
              <a:defRPr sz="2700" b="1">
                <a:solidFill>
                  <a:schemeClr val="accen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Michroma"/>
              <a:buNone/>
              <a:defRPr sz="2700" b="1">
                <a:solidFill>
                  <a:schemeClr val="accen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Michroma"/>
              <a:buNone/>
              <a:defRPr sz="2700" b="1">
                <a:solidFill>
                  <a:schemeClr val="accen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Michroma"/>
              <a:buNone/>
              <a:defRPr sz="2700" b="1">
                <a:solidFill>
                  <a:schemeClr val="accen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Michroma"/>
              <a:buNone/>
              <a:defRPr sz="2700" b="1">
                <a:solidFill>
                  <a:schemeClr val="accen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Michroma"/>
              <a:buNone/>
              <a:defRPr sz="2700" b="1">
                <a:solidFill>
                  <a:schemeClr val="accen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Michroma"/>
              <a:buNone/>
              <a:defRPr sz="2700" b="1">
                <a:solidFill>
                  <a:schemeClr val="accen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297400"/>
            <a:ext cx="7717500" cy="32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●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○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■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●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○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■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●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○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rchivo"/>
              <a:buChar char="■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5" r:id="rId2"/>
    <p:sldLayoutId id="2147483658" r:id="rId3"/>
    <p:sldLayoutId id="2147483659" r:id="rId4"/>
    <p:sldLayoutId id="2147483666" r:id="rId5"/>
    <p:sldLayoutId id="2147483667" r:id="rId6"/>
    <p:sldLayoutId id="2147483672" r:id="rId7"/>
    <p:sldLayoutId id="2147483679" r:id="rId8"/>
    <p:sldLayoutId id="2147483680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8"/>
          <p:cNvSpPr txBox="1">
            <a:spLocks noGrp="1"/>
          </p:cNvSpPr>
          <p:nvPr>
            <p:ph type="subTitle" idx="1"/>
          </p:nvPr>
        </p:nvSpPr>
        <p:spPr>
          <a:xfrm>
            <a:off x="1648934" y="1142944"/>
            <a:ext cx="5825753" cy="301438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ID" sz="4400" b="1" dirty="0">
                <a:solidFill>
                  <a:schemeClr val="accent1"/>
                </a:solidFill>
                <a:latin typeface="Monument Extended" panose="00000500000000000000" pitchFamily="50" charset="0"/>
              </a:rPr>
              <a:t>TUGAS </a:t>
            </a:r>
            <a:r>
              <a:rPr lang="en-ID" sz="4400" b="1" dirty="0" smtClean="0">
                <a:solidFill>
                  <a:schemeClr val="accent1"/>
                </a:solidFill>
                <a:latin typeface="Monument Extended" panose="00000500000000000000" pitchFamily="50" charset="0"/>
              </a:rPr>
              <a:t>AKHIR</a:t>
            </a:r>
          </a:p>
          <a:p>
            <a:pPr marL="0" lvl="0" indent="0"/>
            <a:r>
              <a:rPr lang="en-ID" sz="4400" b="1" dirty="0" smtClean="0">
                <a:solidFill>
                  <a:schemeClr val="accent1"/>
                </a:solidFill>
                <a:latin typeface="Monument Extended" panose="00000500000000000000" pitchFamily="50" charset="0"/>
              </a:rPr>
              <a:t>DASAR </a:t>
            </a:r>
            <a:r>
              <a:rPr lang="en-ID" sz="4400" b="1" dirty="0">
                <a:solidFill>
                  <a:schemeClr val="accent1"/>
                </a:solidFill>
                <a:latin typeface="Monument Extended" panose="00000500000000000000" pitchFamily="50" charset="0"/>
              </a:rPr>
              <a:t>SISTEM KOMPUTER</a:t>
            </a:r>
            <a:endParaRPr sz="4000" b="1" dirty="0">
              <a:solidFill>
                <a:schemeClr val="accent1"/>
              </a:solidFill>
              <a:latin typeface="Monument Extended" panose="00000500000000000000" pitchFamily="50" charset="0"/>
              <a:sym typeface="Archivo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5"/>
          <p:cNvSpPr txBox="1">
            <a:spLocks noGrp="1"/>
          </p:cNvSpPr>
          <p:nvPr>
            <p:ph type="title"/>
          </p:nvPr>
        </p:nvSpPr>
        <p:spPr>
          <a:xfrm>
            <a:off x="427450" y="543224"/>
            <a:ext cx="4325303" cy="807111"/>
          </a:xfrm>
          <a:prstGeom prst="rect">
            <a:avLst/>
          </a:prstGeom>
        </p:spPr>
        <p:txBody>
          <a:bodyPr spcFirstLastPara="1" vert="horz" wrap="square" lIns="91425" tIns="91425" rIns="91425" bIns="91425" anchor="t" anchorCtr="0">
            <a:noAutofit/>
          </a:bodyPr>
          <a:lstStyle/>
          <a:p>
            <a:pPr lvl="0" algn="l"/>
            <a:r>
              <a:rPr lang="en-ID" sz="2400" dirty="0"/>
              <a:t>SCREENSHOT </a:t>
            </a:r>
            <a:r>
              <a:rPr lang="en-ID" sz="2400" dirty="0" smtClean="0"/>
              <a:t>KODE PROGRAM</a:t>
            </a:r>
            <a:endParaRPr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41800" y="1468800"/>
            <a:ext cx="6260400" cy="3519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855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5"/>
          <p:cNvSpPr txBox="1">
            <a:spLocks noGrp="1"/>
          </p:cNvSpPr>
          <p:nvPr>
            <p:ph type="title"/>
          </p:nvPr>
        </p:nvSpPr>
        <p:spPr>
          <a:xfrm>
            <a:off x="427450" y="543224"/>
            <a:ext cx="4325303" cy="807111"/>
          </a:xfrm>
          <a:prstGeom prst="rect">
            <a:avLst/>
          </a:prstGeom>
        </p:spPr>
        <p:txBody>
          <a:bodyPr spcFirstLastPara="1" vert="horz" wrap="square" lIns="91425" tIns="91425" rIns="91425" bIns="91425" anchor="t" anchorCtr="0">
            <a:noAutofit/>
          </a:bodyPr>
          <a:lstStyle/>
          <a:p>
            <a:pPr lvl="0" algn="l"/>
            <a:r>
              <a:rPr lang="en-ID" sz="2400" dirty="0"/>
              <a:t>SCREENSHOT </a:t>
            </a:r>
            <a:r>
              <a:rPr lang="en-ID" sz="2400" dirty="0" smtClean="0"/>
              <a:t>KODE PROGRAM</a:t>
            </a:r>
            <a:endParaRPr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41800" y="1468800"/>
            <a:ext cx="6260400" cy="3519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067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5"/>
          <p:cNvSpPr txBox="1">
            <a:spLocks noGrp="1"/>
          </p:cNvSpPr>
          <p:nvPr>
            <p:ph type="title"/>
          </p:nvPr>
        </p:nvSpPr>
        <p:spPr>
          <a:xfrm>
            <a:off x="427450" y="543224"/>
            <a:ext cx="5388559" cy="807111"/>
          </a:xfrm>
          <a:prstGeom prst="rect">
            <a:avLst/>
          </a:prstGeom>
        </p:spPr>
        <p:txBody>
          <a:bodyPr spcFirstLastPara="1" vert="horz" wrap="square" lIns="91425" tIns="91425" rIns="91425" bIns="91425" anchor="t" anchorCtr="0">
            <a:noAutofit/>
          </a:bodyPr>
          <a:lstStyle/>
          <a:p>
            <a:pPr lvl="0" algn="l"/>
            <a:r>
              <a:rPr lang="en-ID" sz="2400" dirty="0"/>
              <a:t>SCREENSHOT TAMPILAN LUARAN</a:t>
            </a:r>
            <a:endParaRPr sz="2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98600" y="1511300"/>
            <a:ext cx="6146800" cy="3481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064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5"/>
          <p:cNvSpPr txBox="1">
            <a:spLocks noGrp="1"/>
          </p:cNvSpPr>
          <p:nvPr>
            <p:ph type="title"/>
          </p:nvPr>
        </p:nvSpPr>
        <p:spPr>
          <a:xfrm>
            <a:off x="427450" y="543224"/>
            <a:ext cx="5388559" cy="807111"/>
          </a:xfrm>
          <a:prstGeom prst="rect">
            <a:avLst/>
          </a:prstGeom>
        </p:spPr>
        <p:txBody>
          <a:bodyPr spcFirstLastPara="1" vert="horz" wrap="square" lIns="91425" tIns="91425" rIns="91425" bIns="91425" anchor="t" anchorCtr="0">
            <a:noAutofit/>
          </a:bodyPr>
          <a:lstStyle/>
          <a:p>
            <a:pPr lvl="0" algn="l"/>
            <a:r>
              <a:rPr lang="en-ID" sz="2400" dirty="0"/>
              <a:t>SCREENSHOT HALAMAN GITHUB</a:t>
            </a:r>
            <a:endParaRPr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32000" y="1439862"/>
            <a:ext cx="6480000" cy="3513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646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40"/>
          <p:cNvSpPr txBox="1">
            <a:spLocks noGrp="1"/>
          </p:cNvSpPr>
          <p:nvPr>
            <p:ph type="title"/>
          </p:nvPr>
        </p:nvSpPr>
        <p:spPr>
          <a:xfrm>
            <a:off x="660954" y="1074249"/>
            <a:ext cx="7717500" cy="60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OLEH :</a:t>
            </a:r>
            <a:endParaRPr dirty="0"/>
          </a:p>
        </p:txBody>
      </p:sp>
      <p:sp>
        <p:nvSpPr>
          <p:cNvPr id="231" name="Google Shape;231;p40"/>
          <p:cNvSpPr txBox="1">
            <a:spLocks noGrp="1"/>
          </p:cNvSpPr>
          <p:nvPr>
            <p:ph type="subTitle" idx="1"/>
          </p:nvPr>
        </p:nvSpPr>
        <p:spPr>
          <a:xfrm>
            <a:off x="3573158" y="1867032"/>
            <a:ext cx="5060480" cy="21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 smtClean="0"/>
              <a:t>AL HARITS WIDI SETIAWAN</a:t>
            </a:r>
          </a:p>
          <a:p>
            <a:pPr marL="0" indent="0">
              <a:lnSpc>
                <a:spcPct val="150000"/>
              </a:lnSpc>
            </a:pPr>
            <a:r>
              <a:rPr lang="en" sz="1800" dirty="0" smtClean="0"/>
              <a:t>2200018326</a:t>
            </a:r>
          </a:p>
          <a:p>
            <a:pPr marL="0" indent="0">
              <a:lnSpc>
                <a:spcPct val="150000"/>
              </a:lnSpc>
            </a:pPr>
            <a:r>
              <a:rPr lang="en" sz="1800" dirty="0" smtClean="0"/>
              <a:t>G</a:t>
            </a:r>
          </a:p>
          <a:p>
            <a:pPr marL="0" lvl="0" indent="0">
              <a:lnSpc>
                <a:spcPct val="150000"/>
              </a:lnSpc>
            </a:pPr>
            <a:r>
              <a:rPr lang="en-US" sz="1800" dirty="0"/>
              <a:t>https://github.com/alharitswd/Tugas-Akhir-DSK</a:t>
            </a:r>
          </a:p>
          <a:p>
            <a:pPr marL="0" indent="0"/>
            <a:endParaRPr lang="en"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80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</p:txBody>
      </p:sp>
      <p:sp>
        <p:nvSpPr>
          <p:cNvPr id="232" name="Google Shape;232;p40"/>
          <p:cNvSpPr txBox="1">
            <a:spLocks noGrp="1"/>
          </p:cNvSpPr>
          <p:nvPr>
            <p:ph type="subTitle" idx="2"/>
          </p:nvPr>
        </p:nvSpPr>
        <p:spPr>
          <a:xfrm>
            <a:off x="735382" y="1867032"/>
            <a:ext cx="2730019" cy="211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2420938" algn="l"/>
              </a:tabLst>
            </a:pPr>
            <a:r>
              <a:rPr lang="en" sz="1800" dirty="0" smtClean="0"/>
              <a:t>NAMA	:</a:t>
            </a:r>
          </a:p>
          <a:p>
            <a:pPr marL="0" indent="0">
              <a:lnSpc>
                <a:spcPct val="150000"/>
              </a:lnSpc>
              <a:tabLst>
                <a:tab pos="2420938" algn="l"/>
              </a:tabLst>
            </a:pPr>
            <a:r>
              <a:rPr lang="en-US" sz="1800" dirty="0"/>
              <a:t>NIM	</a:t>
            </a:r>
            <a:r>
              <a:rPr lang="en-US" sz="1800" dirty="0" smtClean="0"/>
              <a:t>:</a:t>
            </a:r>
          </a:p>
          <a:p>
            <a:pPr marL="0" lvl="0" indent="0">
              <a:lnSpc>
                <a:spcPct val="150000"/>
              </a:lnSpc>
              <a:tabLst>
                <a:tab pos="2420938" algn="l"/>
              </a:tabLst>
            </a:pPr>
            <a:r>
              <a:rPr lang="en-US" sz="1800" dirty="0"/>
              <a:t>KELAS	</a:t>
            </a:r>
            <a:r>
              <a:rPr lang="en-US" sz="1800" dirty="0" smtClean="0"/>
              <a:t>:</a:t>
            </a:r>
          </a:p>
          <a:p>
            <a:pPr marL="0" indent="0">
              <a:lnSpc>
                <a:spcPct val="150000"/>
              </a:lnSpc>
              <a:tabLst>
                <a:tab pos="2420938" algn="l"/>
              </a:tabLst>
            </a:pPr>
            <a:r>
              <a:rPr lang="en-US" sz="1800" dirty="0"/>
              <a:t>GITHUB LINK	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tabLst>
                <a:tab pos="2420938" algn="l"/>
              </a:tabLst>
            </a:pPr>
            <a:endParaRPr sz="2000" dirty="0"/>
          </a:p>
        </p:txBody>
      </p:sp>
    </p:spTree>
    <p:extLst>
      <p:ext uri="{BB962C8B-B14F-4D97-AF65-F5344CB8AC3E}">
        <p14:creationId xmlns:p14="http://schemas.microsoft.com/office/powerpoint/2010/main" val="1867899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41"/>
          <p:cNvSpPr txBox="1">
            <a:spLocks noGrp="1"/>
          </p:cNvSpPr>
          <p:nvPr>
            <p:ph type="title"/>
          </p:nvPr>
        </p:nvSpPr>
        <p:spPr>
          <a:xfrm>
            <a:off x="713224" y="1317049"/>
            <a:ext cx="7265363" cy="293222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-ID" sz="3200" dirty="0" smtClean="0">
                <a:latin typeface="Monument Extended" panose="00000500000000000000" pitchFamily="50" charset="0"/>
              </a:rPr>
              <a:t>APLIKASI</a:t>
            </a:r>
            <a:br>
              <a:rPr lang="en-ID" sz="3200" dirty="0" smtClean="0">
                <a:latin typeface="Monument Extended" panose="00000500000000000000" pitchFamily="50" charset="0"/>
              </a:rPr>
            </a:br>
            <a:r>
              <a:rPr lang="en-ID" sz="3200" dirty="0" smtClean="0">
                <a:latin typeface="Monument Extended" panose="00000500000000000000" pitchFamily="50" charset="0"/>
              </a:rPr>
              <a:t>MENNGHITUNG </a:t>
            </a:r>
            <a:br>
              <a:rPr lang="en-ID" sz="3200" dirty="0" smtClean="0">
                <a:latin typeface="Monument Extended" panose="00000500000000000000" pitchFamily="50" charset="0"/>
              </a:rPr>
            </a:br>
            <a:r>
              <a:rPr lang="en-ID" sz="3200" dirty="0" smtClean="0">
                <a:latin typeface="Monument Extended" panose="00000500000000000000" pitchFamily="50" charset="0"/>
              </a:rPr>
              <a:t>JUMLAH HURUF </a:t>
            </a:r>
            <a:br>
              <a:rPr lang="en-ID" sz="3200" dirty="0" smtClean="0">
                <a:latin typeface="Monument Extended" panose="00000500000000000000" pitchFamily="50" charset="0"/>
              </a:rPr>
            </a:br>
            <a:r>
              <a:rPr lang="en-ID" sz="3200" dirty="0" smtClean="0">
                <a:latin typeface="Monument Extended" panose="00000500000000000000" pitchFamily="50" charset="0"/>
              </a:rPr>
              <a:t>VOKAL </a:t>
            </a:r>
            <a:r>
              <a:rPr lang="en-ID" sz="3200" dirty="0">
                <a:latin typeface="Monument Extended" panose="00000500000000000000" pitchFamily="50" charset="0"/>
              </a:rPr>
              <a:t>DAN KONSONAN DALAM SEBUAH KATA</a:t>
            </a:r>
            <a:endParaRPr lang="en-ID" sz="3600" dirty="0">
              <a:latin typeface="Monument Extended" panose="00000500000000000000" pitchFamily="50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43"/>
          <p:cNvSpPr txBox="1">
            <a:spLocks noGrp="1"/>
          </p:cNvSpPr>
          <p:nvPr>
            <p:ph type="title"/>
          </p:nvPr>
        </p:nvSpPr>
        <p:spPr>
          <a:xfrm>
            <a:off x="695295" y="928375"/>
            <a:ext cx="6222600" cy="78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ID" sz="3200" dirty="0"/>
              <a:t>DESKRIPSI </a:t>
            </a:r>
            <a:r>
              <a:rPr lang="en-ID" sz="3200" dirty="0" smtClean="0"/>
              <a:t>APLIKASI</a:t>
            </a:r>
            <a:endParaRPr sz="3200" dirty="0"/>
          </a:p>
        </p:txBody>
      </p:sp>
      <p:sp>
        <p:nvSpPr>
          <p:cNvPr id="261" name="Google Shape;261;p43"/>
          <p:cNvSpPr txBox="1">
            <a:spLocks noGrp="1"/>
          </p:cNvSpPr>
          <p:nvPr>
            <p:ph type="subTitle" idx="1"/>
          </p:nvPr>
        </p:nvSpPr>
        <p:spPr>
          <a:xfrm>
            <a:off x="695295" y="1713475"/>
            <a:ext cx="7717550" cy="296361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50000"/>
              </a:lnSpc>
            </a:pPr>
            <a:r>
              <a:rPr lang="en-US" dirty="0"/>
              <a:t>Program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dibuat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menghitung</a:t>
            </a:r>
            <a:r>
              <a:rPr lang="en-US" dirty="0"/>
              <a:t> </a:t>
            </a:r>
            <a:r>
              <a:rPr lang="en-US" dirty="0" err="1"/>
              <a:t>berapa</a:t>
            </a:r>
            <a:r>
              <a:rPr lang="en-US" dirty="0"/>
              <a:t> </a:t>
            </a:r>
            <a:r>
              <a:rPr lang="en-US" dirty="0" err="1"/>
              <a:t>banyak</a:t>
            </a:r>
            <a:r>
              <a:rPr lang="en-US" dirty="0"/>
              <a:t> </a:t>
            </a:r>
            <a:r>
              <a:rPr lang="en-US" dirty="0" err="1"/>
              <a:t>jumlah</a:t>
            </a:r>
            <a:r>
              <a:rPr lang="en-US" dirty="0"/>
              <a:t> </a:t>
            </a:r>
            <a:r>
              <a:rPr lang="en-US" dirty="0" err="1"/>
              <a:t>huruf</a:t>
            </a:r>
            <a:r>
              <a:rPr lang="en-US" dirty="0"/>
              <a:t> </a:t>
            </a:r>
            <a:r>
              <a:rPr lang="en-US" dirty="0" err="1"/>
              <a:t>vokal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huruf</a:t>
            </a:r>
            <a:r>
              <a:rPr lang="en-US" dirty="0"/>
              <a:t> </a:t>
            </a:r>
            <a:r>
              <a:rPr lang="en-US" dirty="0" err="1"/>
              <a:t>konsonan</a:t>
            </a:r>
            <a:r>
              <a:rPr lang="en-US" dirty="0"/>
              <a:t> yang </a:t>
            </a:r>
            <a:r>
              <a:rPr lang="en-US" dirty="0" err="1"/>
              <a:t>ada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suatu</a:t>
            </a:r>
            <a:r>
              <a:rPr lang="en-US" dirty="0"/>
              <a:t> </a:t>
            </a:r>
            <a:r>
              <a:rPr lang="en-US" dirty="0" err="1"/>
              <a:t>kalimat</a:t>
            </a:r>
            <a:r>
              <a:rPr lang="en-US" dirty="0"/>
              <a:t> yang </a:t>
            </a:r>
            <a:r>
              <a:rPr lang="en-US" dirty="0" err="1"/>
              <a:t>diinputkan</a:t>
            </a:r>
            <a:r>
              <a:rPr lang="en-US" dirty="0"/>
              <a:t> </a:t>
            </a:r>
            <a:r>
              <a:rPr lang="en-US" dirty="0" err="1"/>
              <a:t>oleh</a:t>
            </a:r>
            <a:r>
              <a:rPr lang="en-US" dirty="0"/>
              <a:t> user. Program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hanya</a:t>
            </a:r>
            <a:r>
              <a:rPr lang="en-US" dirty="0"/>
              <a:t> </a:t>
            </a:r>
            <a:r>
              <a:rPr lang="en-US" dirty="0" err="1"/>
              <a:t>menampilkan</a:t>
            </a:r>
            <a:r>
              <a:rPr lang="en-US" dirty="0"/>
              <a:t> </a:t>
            </a:r>
            <a:r>
              <a:rPr lang="en-US" dirty="0" err="1"/>
              <a:t>jumlah</a:t>
            </a:r>
            <a:r>
              <a:rPr lang="en-US" dirty="0"/>
              <a:t> </a:t>
            </a:r>
            <a:r>
              <a:rPr lang="en-US" dirty="0" err="1"/>
              <a:t>huruf</a:t>
            </a:r>
            <a:r>
              <a:rPr lang="en-US" dirty="0"/>
              <a:t> </a:t>
            </a:r>
            <a:r>
              <a:rPr lang="en-US" dirty="0" err="1"/>
              <a:t>vokal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konsonan</a:t>
            </a:r>
            <a:r>
              <a:rPr lang="en-US" dirty="0"/>
              <a:t> </a:t>
            </a:r>
            <a:r>
              <a:rPr lang="en-US" dirty="0" err="1"/>
              <a:t>saja</a:t>
            </a:r>
            <a:r>
              <a:rPr lang="en-US" dirty="0"/>
              <a:t>, </a:t>
            </a:r>
            <a:r>
              <a:rPr lang="en-US" dirty="0" err="1"/>
              <a:t>tetapi</a:t>
            </a:r>
            <a:r>
              <a:rPr lang="en-US" dirty="0"/>
              <a:t> program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juga</a:t>
            </a:r>
            <a:r>
              <a:rPr lang="en-US" dirty="0"/>
              <a:t> </a:t>
            </a:r>
            <a:r>
              <a:rPr lang="en-US" dirty="0" err="1"/>
              <a:t>menampilkan</a:t>
            </a:r>
            <a:r>
              <a:rPr lang="en-US" dirty="0"/>
              <a:t> </a:t>
            </a:r>
            <a:r>
              <a:rPr lang="en-US" dirty="0" err="1"/>
              <a:t>kalimat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urutan</a:t>
            </a:r>
            <a:r>
              <a:rPr lang="en-US" dirty="0"/>
              <a:t> </a:t>
            </a:r>
            <a:r>
              <a:rPr lang="en-US" dirty="0" err="1"/>
              <a:t>terbalik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jumlah</a:t>
            </a:r>
            <a:r>
              <a:rPr lang="en-US" dirty="0"/>
              <a:t> </a:t>
            </a:r>
            <a:r>
              <a:rPr lang="en-US" dirty="0" err="1"/>
              <a:t>huruf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kalimat</a:t>
            </a:r>
            <a:r>
              <a:rPr lang="en-US" dirty="0"/>
              <a:t> </a:t>
            </a:r>
            <a:r>
              <a:rPr lang="en-US" dirty="0" err="1"/>
              <a:t>tersebut</a:t>
            </a:r>
            <a:endParaRPr lang="en-US" dirty="0"/>
          </a:p>
          <a:p>
            <a:pPr marL="0" indent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0493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43"/>
          <p:cNvSpPr txBox="1">
            <a:spLocks noGrp="1"/>
          </p:cNvSpPr>
          <p:nvPr>
            <p:ph type="title"/>
          </p:nvPr>
        </p:nvSpPr>
        <p:spPr>
          <a:xfrm>
            <a:off x="695295" y="928375"/>
            <a:ext cx="6222600" cy="78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ID" sz="3200" dirty="0"/>
              <a:t>DESKRIPSI </a:t>
            </a:r>
            <a:r>
              <a:rPr lang="en-ID" sz="3200" dirty="0" smtClean="0"/>
              <a:t>APLIKASI</a:t>
            </a:r>
            <a:endParaRPr sz="3200" dirty="0"/>
          </a:p>
        </p:txBody>
      </p:sp>
      <p:sp>
        <p:nvSpPr>
          <p:cNvPr id="261" name="Google Shape;261;p43"/>
          <p:cNvSpPr txBox="1">
            <a:spLocks noGrp="1"/>
          </p:cNvSpPr>
          <p:nvPr>
            <p:ph type="subTitle" idx="1"/>
          </p:nvPr>
        </p:nvSpPr>
        <p:spPr>
          <a:xfrm>
            <a:off x="695295" y="1713475"/>
            <a:ext cx="7717550" cy="296361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50000"/>
              </a:lnSpc>
            </a:pPr>
            <a:r>
              <a:rPr lang="en-US" dirty="0" err="1"/>
              <a:t>Contohnya</a:t>
            </a:r>
            <a:r>
              <a:rPr lang="en-US" dirty="0"/>
              <a:t> </a:t>
            </a:r>
            <a:r>
              <a:rPr lang="en-US" dirty="0" err="1"/>
              <a:t>jika</a:t>
            </a:r>
            <a:r>
              <a:rPr lang="en-US" dirty="0"/>
              <a:t> user </a:t>
            </a:r>
            <a:r>
              <a:rPr lang="en-US" dirty="0" err="1"/>
              <a:t>menginpukan</a:t>
            </a:r>
            <a:r>
              <a:rPr lang="en-US" dirty="0"/>
              <a:t> </a:t>
            </a:r>
            <a:r>
              <a:rPr lang="en-US" dirty="0" err="1"/>
              <a:t>kalimat</a:t>
            </a:r>
            <a:r>
              <a:rPr lang="en-US" dirty="0"/>
              <a:t> “Hello”, </a:t>
            </a:r>
            <a:r>
              <a:rPr lang="en-US" dirty="0" err="1"/>
              <a:t>maka</a:t>
            </a:r>
            <a:r>
              <a:rPr lang="en-US" dirty="0"/>
              <a:t> program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menampilkan</a:t>
            </a:r>
            <a:r>
              <a:rPr lang="en-US" dirty="0"/>
              <a:t> </a:t>
            </a:r>
            <a:r>
              <a:rPr lang="en-US" dirty="0" err="1"/>
              <a:t>huruf</a:t>
            </a:r>
            <a:r>
              <a:rPr lang="en-US" dirty="0"/>
              <a:t> </a:t>
            </a:r>
            <a:r>
              <a:rPr lang="en-US" dirty="0" err="1"/>
              <a:t>vokal</a:t>
            </a:r>
            <a:r>
              <a:rPr lang="en-US" dirty="0"/>
              <a:t> </a:t>
            </a:r>
            <a:r>
              <a:rPr lang="en-US" dirty="0" err="1"/>
              <a:t>yaitu</a:t>
            </a:r>
            <a:r>
              <a:rPr lang="en-US" dirty="0"/>
              <a:t> </a:t>
            </a:r>
            <a:r>
              <a:rPr lang="en-US" dirty="0" err="1"/>
              <a:t>sebanyak</a:t>
            </a:r>
            <a:r>
              <a:rPr lang="en-US" dirty="0"/>
              <a:t> ‘2’, </a:t>
            </a:r>
            <a:r>
              <a:rPr lang="en-US" dirty="0" err="1"/>
              <a:t>huruf</a:t>
            </a:r>
            <a:r>
              <a:rPr lang="en-US" dirty="0"/>
              <a:t> </a:t>
            </a:r>
            <a:r>
              <a:rPr lang="en-US" dirty="0" err="1"/>
              <a:t>konsonan</a:t>
            </a:r>
            <a:r>
              <a:rPr lang="en-US" dirty="0"/>
              <a:t> </a:t>
            </a:r>
            <a:r>
              <a:rPr lang="en-US" dirty="0" err="1"/>
              <a:t>berjumlah</a:t>
            </a:r>
            <a:r>
              <a:rPr lang="en-US" dirty="0"/>
              <a:t> ‘3’,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kalimat</a:t>
            </a:r>
            <a:r>
              <a:rPr lang="en-US" dirty="0"/>
              <a:t> </a:t>
            </a:r>
            <a:r>
              <a:rPr lang="en-US" dirty="0" err="1"/>
              <a:t>dibalik</a:t>
            </a:r>
            <a:r>
              <a:rPr lang="en-US" dirty="0"/>
              <a:t> </a:t>
            </a:r>
            <a:r>
              <a:rPr lang="en-US" dirty="0" err="1"/>
              <a:t>menjadi</a:t>
            </a:r>
            <a:r>
              <a:rPr lang="en-US" dirty="0"/>
              <a:t> “</a:t>
            </a:r>
            <a:r>
              <a:rPr lang="en-US" dirty="0" err="1"/>
              <a:t>olleH</a:t>
            </a:r>
            <a:r>
              <a:rPr lang="en-US" dirty="0"/>
              <a:t>”. Program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</a:t>
            </a:r>
            <a:r>
              <a:rPr lang="en-US" dirty="0" err="1"/>
              <a:t>bahasa</a:t>
            </a:r>
            <a:r>
              <a:rPr lang="en-US" dirty="0"/>
              <a:t> assembly yang </a:t>
            </a:r>
            <a:r>
              <a:rPr lang="en-US" dirty="0" err="1"/>
              <a:t>dapat</a:t>
            </a:r>
            <a:r>
              <a:rPr lang="en-US" dirty="0"/>
              <a:t> di </a:t>
            </a:r>
            <a:r>
              <a:rPr lang="en-US" dirty="0" err="1"/>
              <a:t>jalankan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TASM/TLINK, </a:t>
            </a:r>
            <a:r>
              <a:rPr lang="en-US" dirty="0" err="1"/>
              <a:t>microprosessor</a:t>
            </a:r>
            <a:r>
              <a:rPr lang="en-US" dirty="0"/>
              <a:t> </a:t>
            </a:r>
            <a:r>
              <a:rPr lang="en-US" dirty="0" smtClean="0"/>
              <a:t>simulator</a:t>
            </a:r>
            <a:r>
              <a:rPr lang="en-US" dirty="0"/>
              <a:t>, </a:t>
            </a:r>
            <a:r>
              <a:rPr lang="en-US" dirty="0" err="1"/>
              <a:t>maupun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emu8086. </a:t>
            </a:r>
          </a:p>
          <a:p>
            <a:pPr marL="0" indent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2065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4"/>
          <p:cNvSpPr txBox="1">
            <a:spLocks noGrp="1"/>
          </p:cNvSpPr>
          <p:nvPr>
            <p:ph type="title"/>
          </p:nvPr>
        </p:nvSpPr>
        <p:spPr>
          <a:xfrm>
            <a:off x="564370" y="1033400"/>
            <a:ext cx="7717500" cy="60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FITUR-FITUR</a:t>
            </a:r>
            <a:endParaRPr dirty="0"/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1157620" y="2101532"/>
            <a:ext cx="3265500" cy="2555100"/>
          </a:xfrm>
        </p:spPr>
        <p:txBody>
          <a:bodyPr/>
          <a:lstStyle/>
          <a:p>
            <a:pPr marL="361950" indent="-222250" algn="just">
              <a:buFont typeface="Arial" panose="020B0604020202020204" pitchFamily="34" charset="0"/>
              <a:buChar char="•"/>
              <a:tabLst>
                <a:tab pos="2690813" algn="l"/>
              </a:tabLst>
            </a:pPr>
            <a:r>
              <a:rPr lang="en-ID" dirty="0" smtClean="0"/>
              <a:t>Program </a:t>
            </a:r>
            <a:r>
              <a:rPr lang="en-ID" dirty="0" err="1" smtClean="0"/>
              <a:t>ini</a:t>
            </a:r>
            <a:r>
              <a:rPr lang="en-ID" dirty="0" smtClean="0"/>
              <a:t> </a:t>
            </a:r>
            <a:r>
              <a:rPr lang="en-ID" dirty="0" err="1" smtClean="0"/>
              <a:t>dapat</a:t>
            </a:r>
            <a:r>
              <a:rPr lang="en-ID" dirty="0" smtClean="0"/>
              <a:t> </a:t>
            </a:r>
            <a:r>
              <a:rPr lang="en-ID" dirty="0" err="1" smtClean="0"/>
              <a:t>menerima</a:t>
            </a:r>
            <a:r>
              <a:rPr lang="en-ID" dirty="0" smtClean="0"/>
              <a:t> input kata </a:t>
            </a:r>
            <a:r>
              <a:rPr lang="en-ID" dirty="0" err="1" smtClean="0"/>
              <a:t>sesuai</a:t>
            </a:r>
            <a:r>
              <a:rPr lang="en-ID" dirty="0" smtClean="0"/>
              <a:t> </a:t>
            </a:r>
            <a:r>
              <a:rPr lang="en-ID" dirty="0" err="1" smtClean="0"/>
              <a:t>dengan</a:t>
            </a:r>
            <a:r>
              <a:rPr lang="en-ID" dirty="0" smtClean="0"/>
              <a:t> </a:t>
            </a:r>
            <a:r>
              <a:rPr lang="en-ID" dirty="0" err="1" smtClean="0"/>
              <a:t>keinginan</a:t>
            </a:r>
            <a:r>
              <a:rPr lang="en-ID" dirty="0" smtClean="0"/>
              <a:t> user (max 9 </a:t>
            </a:r>
            <a:r>
              <a:rPr lang="en-ID" dirty="0" err="1" smtClean="0"/>
              <a:t>karakter</a:t>
            </a:r>
            <a:r>
              <a:rPr lang="en-ID" dirty="0" smtClean="0"/>
              <a:t>)</a:t>
            </a:r>
          </a:p>
          <a:p>
            <a:pPr marL="361950" indent="-222250" algn="l">
              <a:buFont typeface="Arial" panose="020B0604020202020204" pitchFamily="34" charset="0"/>
              <a:buChar char="•"/>
            </a:pPr>
            <a:endParaRPr lang="en-ID" dirty="0" smtClean="0"/>
          </a:p>
          <a:p>
            <a:pPr marL="139700" indent="0" algn="l"/>
            <a:endParaRPr lang="en-ID" dirty="0"/>
          </a:p>
          <a:p>
            <a:pPr marL="361950" indent="-222250" algn="just">
              <a:buFont typeface="Arial" panose="020B0604020202020204" pitchFamily="34" charset="0"/>
              <a:buChar char="•"/>
            </a:pPr>
            <a:r>
              <a:rPr lang="en-ID" dirty="0"/>
              <a:t>Program </a:t>
            </a: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mencetak</a:t>
            </a:r>
            <a:r>
              <a:rPr lang="en-ID" dirty="0"/>
              <a:t> kata yang </a:t>
            </a:r>
            <a:r>
              <a:rPr lang="en-ID" dirty="0" err="1"/>
              <a:t>diinputkan</a:t>
            </a:r>
            <a:r>
              <a:rPr lang="en-ID" dirty="0"/>
              <a:t> </a:t>
            </a:r>
            <a:r>
              <a:rPr lang="en-ID" dirty="0" err="1"/>
              <a:t>secara</a:t>
            </a:r>
            <a:r>
              <a:rPr lang="en-ID" dirty="0"/>
              <a:t> </a:t>
            </a:r>
            <a:r>
              <a:rPr lang="en-ID" dirty="0" err="1"/>
              <a:t>terbalik</a:t>
            </a:r>
            <a:endParaRPr lang="en-ID" dirty="0" smtClean="0"/>
          </a:p>
          <a:p>
            <a:pPr algn="l">
              <a:buFont typeface="Arial" panose="020B0604020202020204" pitchFamily="34" charset="0"/>
              <a:buChar char="•"/>
            </a:pPr>
            <a:endParaRPr lang="en-ID" dirty="0"/>
          </a:p>
          <a:p>
            <a:pPr algn="l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2"/>
          </p:nvPr>
        </p:nvSpPr>
        <p:spPr>
          <a:xfrm>
            <a:off x="4826092" y="2101532"/>
            <a:ext cx="3265500" cy="2555100"/>
          </a:xfrm>
        </p:spPr>
        <p:txBody>
          <a:bodyPr/>
          <a:lstStyle/>
          <a:p>
            <a:pPr marL="361950" indent="-222250" algn="l">
              <a:buFont typeface="Arial" panose="020B0604020202020204" pitchFamily="34" charset="0"/>
              <a:buChar char="•"/>
            </a:pPr>
            <a:r>
              <a:rPr lang="en-ID" dirty="0"/>
              <a:t>Program </a:t>
            </a: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 smtClean="0"/>
              <a:t>menampilkan</a:t>
            </a:r>
            <a:r>
              <a:rPr lang="en-ID" dirty="0" smtClean="0"/>
              <a:t> </a:t>
            </a:r>
            <a:r>
              <a:rPr lang="en-ID" dirty="0" err="1" smtClean="0"/>
              <a:t>jumlah</a:t>
            </a:r>
            <a:r>
              <a:rPr lang="en-ID" dirty="0" smtClean="0"/>
              <a:t> </a:t>
            </a:r>
            <a:r>
              <a:rPr lang="en-ID" dirty="0" err="1" smtClean="0"/>
              <a:t>huruf</a:t>
            </a:r>
            <a:r>
              <a:rPr lang="en-ID" dirty="0" smtClean="0"/>
              <a:t> </a:t>
            </a:r>
            <a:r>
              <a:rPr lang="en-ID" dirty="0" err="1" smtClean="0"/>
              <a:t>vokal</a:t>
            </a:r>
            <a:r>
              <a:rPr lang="en-ID" dirty="0" smtClean="0"/>
              <a:t> </a:t>
            </a:r>
            <a:r>
              <a:rPr lang="en-ID" dirty="0" err="1" smtClean="0"/>
              <a:t>dan</a:t>
            </a:r>
            <a:r>
              <a:rPr lang="en-ID" dirty="0" smtClean="0"/>
              <a:t> </a:t>
            </a:r>
            <a:r>
              <a:rPr lang="en-ID" dirty="0" err="1" smtClean="0"/>
              <a:t>konsonan</a:t>
            </a:r>
            <a:r>
              <a:rPr lang="en-ID" dirty="0" smtClean="0"/>
              <a:t> yang </a:t>
            </a:r>
            <a:r>
              <a:rPr lang="en-ID" dirty="0" err="1" smtClean="0"/>
              <a:t>ada</a:t>
            </a:r>
            <a:r>
              <a:rPr lang="en-ID" dirty="0" smtClean="0"/>
              <a:t> </a:t>
            </a:r>
            <a:r>
              <a:rPr lang="en-ID" dirty="0" err="1" smtClean="0"/>
              <a:t>dalam</a:t>
            </a:r>
            <a:r>
              <a:rPr lang="en-ID" dirty="0" smtClean="0"/>
              <a:t> kata yang </a:t>
            </a:r>
            <a:r>
              <a:rPr lang="en-ID" dirty="0" err="1" smtClean="0"/>
              <a:t>diinputkan</a:t>
            </a:r>
            <a:endParaRPr lang="en-ID" dirty="0" smtClean="0"/>
          </a:p>
          <a:p>
            <a:pPr marL="361950" indent="-222250" algn="l">
              <a:buFont typeface="Arial" panose="020B0604020202020204" pitchFamily="34" charset="0"/>
              <a:buChar char="•"/>
            </a:pPr>
            <a:endParaRPr lang="en-ID" dirty="0"/>
          </a:p>
          <a:p>
            <a:pPr marL="361950" indent="-222250" algn="l">
              <a:buFont typeface="Arial" panose="020B0604020202020204" pitchFamily="34" charset="0"/>
              <a:buChar char="•"/>
            </a:pPr>
            <a:r>
              <a:rPr lang="en-ID" dirty="0" smtClean="0"/>
              <a:t>Program </a:t>
            </a:r>
            <a:r>
              <a:rPr lang="en-ID" dirty="0" err="1" smtClean="0"/>
              <a:t>ini</a:t>
            </a:r>
            <a:r>
              <a:rPr lang="en-ID" dirty="0" smtClean="0"/>
              <a:t> </a:t>
            </a:r>
            <a:r>
              <a:rPr lang="en-ID" dirty="0" err="1" smtClean="0"/>
              <a:t>dapat</a:t>
            </a:r>
            <a:r>
              <a:rPr lang="en-ID" dirty="0" smtClean="0"/>
              <a:t> </a:t>
            </a:r>
            <a:r>
              <a:rPr lang="en-ID" dirty="0" err="1" smtClean="0"/>
              <a:t>menghitung</a:t>
            </a:r>
            <a:r>
              <a:rPr lang="en-ID" dirty="0" smtClean="0"/>
              <a:t> </a:t>
            </a:r>
            <a:r>
              <a:rPr lang="en-ID" dirty="0" err="1" smtClean="0"/>
              <a:t>jumlah</a:t>
            </a:r>
            <a:r>
              <a:rPr lang="en-ID" dirty="0" smtClean="0"/>
              <a:t> </a:t>
            </a:r>
            <a:r>
              <a:rPr lang="en-ID" dirty="0" err="1" smtClean="0"/>
              <a:t>karakter</a:t>
            </a:r>
            <a:r>
              <a:rPr lang="en-ID" dirty="0" smtClean="0"/>
              <a:t> yang </a:t>
            </a:r>
            <a:r>
              <a:rPr lang="en-ID" dirty="0" err="1" smtClean="0"/>
              <a:t>ada</a:t>
            </a:r>
            <a:r>
              <a:rPr lang="en-ID" dirty="0" smtClean="0"/>
              <a:t> </a:t>
            </a:r>
            <a:r>
              <a:rPr lang="en-ID" dirty="0" err="1" smtClean="0"/>
              <a:t>pada</a:t>
            </a:r>
            <a:r>
              <a:rPr lang="en-ID" dirty="0" smtClean="0"/>
              <a:t> kata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5"/>
          <p:cNvSpPr txBox="1">
            <a:spLocks noGrp="1"/>
          </p:cNvSpPr>
          <p:nvPr>
            <p:ph type="title"/>
          </p:nvPr>
        </p:nvSpPr>
        <p:spPr>
          <a:xfrm>
            <a:off x="743193" y="738323"/>
            <a:ext cx="4328538" cy="803398"/>
          </a:xfrm>
          <a:prstGeom prst="rect">
            <a:avLst/>
          </a:prstGeom>
        </p:spPr>
        <p:txBody>
          <a:bodyPr spcFirstLastPara="1" vert="horz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 smtClean="0"/>
              <a:t>ALUR KERJA</a:t>
            </a:r>
            <a:endParaRPr sz="3200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953918" y="1831037"/>
            <a:ext cx="4413597" cy="1715536"/>
          </a:xfrm>
        </p:spPr>
        <p:txBody>
          <a:bodyPr/>
          <a:lstStyle/>
          <a:p>
            <a:pPr marL="139700" lvl="0" indent="0">
              <a:lnSpc>
                <a:spcPct val="150000"/>
              </a:lnSpc>
              <a:buNone/>
            </a:pPr>
            <a:r>
              <a:rPr lang="en-US" sz="1600" dirty="0" err="1">
                <a:solidFill>
                  <a:schemeClr val="tx1"/>
                </a:solidFill>
                <a:latin typeface="Archivo" panose="020B0604020202020204" charset="0"/>
                <a:ea typeface="Calibri" panose="020F0502020204030204" pitchFamily="34" charset="0"/>
                <a:cs typeface="Archivo" panose="020B0604020202020204" charset="0"/>
              </a:rPr>
              <a:t>Beikut</a:t>
            </a:r>
            <a:r>
              <a:rPr lang="en-US" sz="1600" dirty="0">
                <a:solidFill>
                  <a:schemeClr val="tx1"/>
                </a:solidFill>
                <a:latin typeface="Archivo" panose="020B0604020202020204" charset="0"/>
                <a:ea typeface="Calibri" panose="020F0502020204030204" pitchFamily="34" charset="0"/>
                <a:cs typeface="Archivo" panose="020B060402020202020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chivo" panose="020B0604020202020204" charset="0"/>
                <a:ea typeface="Calibri" panose="020F0502020204030204" pitchFamily="34" charset="0"/>
                <a:cs typeface="Archivo" panose="020B0604020202020204" charset="0"/>
              </a:rPr>
              <a:t>merupakan</a:t>
            </a:r>
            <a:r>
              <a:rPr lang="en-US" sz="1600" dirty="0">
                <a:solidFill>
                  <a:schemeClr val="tx1"/>
                </a:solidFill>
                <a:latin typeface="Archivo" panose="020B0604020202020204" charset="0"/>
                <a:ea typeface="Calibri" panose="020F0502020204030204" pitchFamily="34" charset="0"/>
                <a:cs typeface="Archivo" panose="020B060402020202020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chivo" panose="020B0604020202020204" charset="0"/>
                <a:ea typeface="Calibri" panose="020F0502020204030204" pitchFamily="34" charset="0"/>
                <a:cs typeface="Archivo" panose="020B0604020202020204" charset="0"/>
              </a:rPr>
              <a:t>gambaran</a:t>
            </a:r>
            <a:r>
              <a:rPr lang="en-US" sz="1600" dirty="0">
                <a:solidFill>
                  <a:schemeClr val="tx1"/>
                </a:solidFill>
                <a:latin typeface="Archivo" panose="020B0604020202020204" charset="0"/>
                <a:ea typeface="Calibri" panose="020F0502020204030204" pitchFamily="34" charset="0"/>
                <a:cs typeface="Archivo" panose="020B0604020202020204" charset="0"/>
              </a:rPr>
              <a:t> proses </a:t>
            </a:r>
            <a:r>
              <a:rPr lang="en-US" sz="1600" dirty="0" err="1">
                <a:solidFill>
                  <a:schemeClr val="tx1"/>
                </a:solidFill>
                <a:latin typeface="Archivo" panose="020B0604020202020204" charset="0"/>
                <a:ea typeface="Calibri" panose="020F0502020204030204" pitchFamily="34" charset="0"/>
                <a:cs typeface="Archivo" panose="020B0604020202020204" charset="0"/>
              </a:rPr>
              <a:t>bagaimana</a:t>
            </a:r>
            <a:r>
              <a:rPr lang="en-US" sz="1600" dirty="0">
                <a:solidFill>
                  <a:schemeClr val="tx1"/>
                </a:solidFill>
                <a:latin typeface="Archivo" panose="020B0604020202020204" charset="0"/>
                <a:ea typeface="Calibri" panose="020F0502020204030204" pitchFamily="34" charset="0"/>
                <a:cs typeface="Archivo" panose="020B0604020202020204" charset="0"/>
              </a:rPr>
              <a:t> program </a:t>
            </a:r>
            <a:r>
              <a:rPr lang="en-US" sz="1600" dirty="0" err="1">
                <a:solidFill>
                  <a:schemeClr val="tx1"/>
                </a:solidFill>
                <a:latin typeface="Archivo" panose="020B0604020202020204" charset="0"/>
                <a:ea typeface="Calibri" panose="020F0502020204030204" pitchFamily="34" charset="0"/>
                <a:cs typeface="Archivo" panose="020B0604020202020204" charset="0"/>
              </a:rPr>
              <a:t>ini</a:t>
            </a:r>
            <a:r>
              <a:rPr lang="en-US" sz="1600" dirty="0">
                <a:solidFill>
                  <a:schemeClr val="tx1"/>
                </a:solidFill>
                <a:latin typeface="Archivo" panose="020B0604020202020204" charset="0"/>
                <a:ea typeface="Calibri" panose="020F0502020204030204" pitchFamily="34" charset="0"/>
                <a:cs typeface="Archivo" panose="020B060402020202020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chivo" panose="020B0604020202020204" charset="0"/>
                <a:ea typeface="Calibri" panose="020F0502020204030204" pitchFamily="34" charset="0"/>
                <a:cs typeface="Archivo" panose="020B0604020202020204" charset="0"/>
              </a:rPr>
              <a:t>berjalan</a:t>
            </a:r>
            <a:r>
              <a:rPr lang="en-US" sz="1600" dirty="0">
                <a:solidFill>
                  <a:schemeClr val="tx1"/>
                </a:solidFill>
                <a:latin typeface="Archivo" panose="020B0604020202020204" charset="0"/>
                <a:ea typeface="Calibri" panose="020F0502020204030204" pitchFamily="34" charset="0"/>
                <a:cs typeface="Archivo" panose="020B060402020202020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chivo" panose="020B0604020202020204" charset="0"/>
                <a:ea typeface="Calibri" panose="020F0502020204030204" pitchFamily="34" charset="0"/>
                <a:cs typeface="Archivo" panose="020B0604020202020204" charset="0"/>
              </a:rPr>
              <a:t>menggunakan</a:t>
            </a:r>
            <a:r>
              <a:rPr lang="en-US" sz="1600" dirty="0">
                <a:solidFill>
                  <a:schemeClr val="tx1"/>
                </a:solidFill>
                <a:latin typeface="Archivo" panose="020B0604020202020204" charset="0"/>
                <a:ea typeface="Calibri" panose="020F0502020204030204" pitchFamily="34" charset="0"/>
                <a:cs typeface="Archivo" panose="020B0604020202020204" charset="0"/>
              </a:rPr>
              <a:t> </a:t>
            </a:r>
            <a:r>
              <a:rPr lang="en-US" sz="1600" dirty="0" smtClean="0">
                <a:solidFill>
                  <a:schemeClr val="tx1"/>
                </a:solidFill>
                <a:latin typeface="Archivo" panose="020B0604020202020204" charset="0"/>
                <a:ea typeface="Calibri" panose="020F0502020204030204" pitchFamily="34" charset="0"/>
                <a:cs typeface="Archivo" panose="020B0604020202020204" charset="0"/>
              </a:rPr>
              <a:t>flowchart</a:t>
            </a:r>
            <a:endParaRPr lang="en-US" dirty="0">
              <a:solidFill>
                <a:schemeClr val="tx1"/>
              </a:solidFill>
              <a:latin typeface="Archivo" panose="020B0604020202020204" charset="0"/>
              <a:cs typeface="Archivo" panose="020B0604020202020204" charset="0"/>
            </a:endParaRPr>
          </a:p>
          <a:p>
            <a:pPr marL="139700" indent="0">
              <a:buNone/>
            </a:pPr>
            <a:endParaRPr lang="en-US" dirty="0">
              <a:latin typeface="Archivo" panose="020B0604020202020204" charset="0"/>
              <a:cs typeface="Archivo" panose="020B0604020202020204" charset="0"/>
            </a:endParaRPr>
          </a:p>
        </p:txBody>
      </p:sp>
      <p:pic>
        <p:nvPicPr>
          <p:cNvPr id="261" name="Picture 260"/>
          <p:cNvPicPr>
            <a:picLocks noChangeAspect="1"/>
          </p:cNvPicPr>
          <p:nvPr/>
        </p:nvPicPr>
        <p:blipFill>
          <a:blip r:embed="rId3" cstate="screen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63299" y="249225"/>
            <a:ext cx="1705063" cy="46239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5"/>
          <p:cNvSpPr txBox="1">
            <a:spLocks noGrp="1"/>
          </p:cNvSpPr>
          <p:nvPr>
            <p:ph type="title"/>
          </p:nvPr>
        </p:nvSpPr>
        <p:spPr>
          <a:xfrm>
            <a:off x="1618297" y="681447"/>
            <a:ext cx="5741487" cy="552267"/>
          </a:xfrm>
          <a:prstGeom prst="rect">
            <a:avLst/>
          </a:prstGeom>
        </p:spPr>
        <p:txBody>
          <a:bodyPr spcFirstLastPara="1" vert="horz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 smtClean="0"/>
              <a:t>SKETSA ANTARMUKA</a:t>
            </a:r>
            <a:endParaRPr sz="2800" dirty="0"/>
          </a:p>
        </p:txBody>
      </p:sp>
      <p:pic>
        <p:nvPicPr>
          <p:cNvPr id="6" name="Content Placeholder 3"/>
          <p:cNvPicPr>
            <a:picLocks/>
          </p:cNvPicPr>
          <p:nvPr/>
        </p:nvPicPr>
        <p:blipFill>
          <a:blip r:embed="rId3" cstate="screen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25623" y="1580289"/>
            <a:ext cx="3126834" cy="321448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32126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5"/>
          <p:cNvSpPr txBox="1">
            <a:spLocks noGrp="1"/>
          </p:cNvSpPr>
          <p:nvPr>
            <p:ph type="title"/>
          </p:nvPr>
        </p:nvSpPr>
        <p:spPr>
          <a:xfrm>
            <a:off x="427450" y="543224"/>
            <a:ext cx="4325303" cy="807111"/>
          </a:xfrm>
          <a:prstGeom prst="rect">
            <a:avLst/>
          </a:prstGeom>
        </p:spPr>
        <p:txBody>
          <a:bodyPr spcFirstLastPara="1" vert="horz" wrap="square" lIns="91425" tIns="91425" rIns="91425" bIns="91425" anchor="t" anchorCtr="0">
            <a:noAutofit/>
          </a:bodyPr>
          <a:lstStyle/>
          <a:p>
            <a:pPr lvl="0" algn="l"/>
            <a:r>
              <a:rPr lang="en-ID" sz="2400" dirty="0"/>
              <a:t>SCREENSHOT </a:t>
            </a:r>
            <a:r>
              <a:rPr lang="en-ID" sz="2400" dirty="0" smtClean="0"/>
              <a:t>KODE PROGRAM</a:t>
            </a:r>
            <a:endParaRPr sz="2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42566" y="1467774"/>
            <a:ext cx="6258868" cy="3518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339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Global Cancer Day by Slidesgo">
  <a:themeElements>
    <a:clrScheme name="Simple Light">
      <a:dk1>
        <a:srgbClr val="351C75"/>
      </a:dk1>
      <a:lt1>
        <a:srgbClr val="F4F5F5"/>
      </a:lt1>
      <a:dk2>
        <a:srgbClr val="DEBDF2"/>
      </a:dk2>
      <a:lt2>
        <a:srgbClr val="C694ED"/>
      </a:lt2>
      <a:accent1>
        <a:srgbClr val="A451DB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51C7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</TotalTime>
  <Words>202</Words>
  <Application>Microsoft Office PowerPoint</Application>
  <PresentationFormat>On-screen Show (16:9)</PresentationFormat>
  <Paragraphs>33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Michroma</vt:lpstr>
      <vt:lpstr>Archivo</vt:lpstr>
      <vt:lpstr>Monument Extended</vt:lpstr>
      <vt:lpstr>Playfair Display</vt:lpstr>
      <vt:lpstr>Red Hat Display</vt:lpstr>
      <vt:lpstr>Calibri</vt:lpstr>
      <vt:lpstr>Arial</vt:lpstr>
      <vt:lpstr>Global Cancer Day by Slidesgo</vt:lpstr>
      <vt:lpstr>PowerPoint Presentation</vt:lpstr>
      <vt:lpstr>OLEH :</vt:lpstr>
      <vt:lpstr>APLIKASI MENNGHITUNG  JUMLAH HURUF  VOKAL DAN KONSONAN DALAM SEBUAH KATA</vt:lpstr>
      <vt:lpstr>DESKRIPSI APLIKASI</vt:lpstr>
      <vt:lpstr>DESKRIPSI APLIKASI</vt:lpstr>
      <vt:lpstr>FITUR-FITUR</vt:lpstr>
      <vt:lpstr>ALUR KERJA</vt:lpstr>
      <vt:lpstr>SKETSA ANTARMUKA</vt:lpstr>
      <vt:lpstr>SCREENSHOT KODE PROGRAM</vt:lpstr>
      <vt:lpstr>SCREENSHOT KODE PROGRAM</vt:lpstr>
      <vt:lpstr>SCREENSHOT KODE PROGRAM</vt:lpstr>
      <vt:lpstr>SCREENSHOT TAMPILAN LUARAN</vt:lpstr>
      <vt:lpstr>SCREENSHOT HALAMAN GITHUB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APLIKASI MENGHITUNG HURUF VOKAL DAN KONSONAN</dc:title>
  <dc:creator>Lenovo</dc:creator>
  <cp:lastModifiedBy>Windows User</cp:lastModifiedBy>
  <cp:revision>11</cp:revision>
  <dcterms:modified xsi:type="dcterms:W3CDTF">2023-01-08T13:43:14Z</dcterms:modified>
</cp:coreProperties>
</file>